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0" r:id="rId6"/>
    <p:sldId id="258" r:id="rId7"/>
    <p:sldId id="261" r:id="rId8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946A9-408A-4768-B04C-1F62F9A0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49C451-D361-4F20-B572-E336660B1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7A71B-8A8E-4AFC-A458-6BD3244C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869EB-A0C0-4993-B4AA-C03CB414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DC2BC-D080-458D-8A6C-5F432967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078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68287-418F-45F9-A1A1-A2F239F0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BC665E-12C8-414C-B94E-BE08A0643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A9867-F916-467E-87A4-81BB0EB1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BDFA-C8C1-42EB-A6ED-54CDF1C1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C1FB04-8EB7-4F4D-8951-C7ABD681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019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E30531-4774-44EF-938C-50C3FC6D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288AE9-69A1-4842-BA12-2518B18BA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DE8B6-81AE-4709-A160-867088F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F47E4-4A5E-4E45-9381-E2ADF032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4441E-8259-4A34-B812-A8CE3A1A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1833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740D8-E07D-4C67-A081-02CB8370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BBC97E-32DC-46E6-9906-6A3EEA99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89DB5D-2A16-4EFC-87C8-D6F62D60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F3D051-9C22-4294-B39B-3F398064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9DA7E1-F786-44E3-82C5-C4444463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185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003B3-E2AB-425D-9593-1C70728D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93C27-317B-413C-A5D6-C76561DE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D86121-19A5-4E47-B3FC-7F587F26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16456-C25F-4EF7-8C3C-DBFC3870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50F9A-0E30-46A4-AEFC-4A59538A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3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9C5F4-9702-4ECC-B568-4B5DC355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7AC1A-842C-45A5-B2EE-F4C23732E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55789F-60D3-400D-8876-E24FC1673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12F8E5-6A32-492C-8C0C-EA9DEB28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599B80-71C3-4FC5-BADF-D2B0D6E8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8D8866-8468-4F64-BA02-B194164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5486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F4B64-54F8-45EA-9906-0193215B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7AE7F-18CB-43EE-B308-7BC05CD4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F5D822-C463-4D22-B063-6B915EB18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BBFCF4-57E5-42AF-A3F2-5C8D59DAD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E6B53E-C16F-45B7-BC3A-1F8A4AF98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48E962-1211-4EA8-9B78-C5ECCE77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5C3F6D-A2BF-4039-B996-4D139597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BC5044-0D7B-4AA5-9306-DF10A19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218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B2A1B-E7E6-4093-B458-537516D3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1E31EA-4D65-484C-848B-AD33EA6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781B72-AC80-4DA0-89B7-A2F90D6B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2ABAE9-A036-4C00-BD50-027111D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43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012FB-5E9D-4FFC-8F39-C04ACC7A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BC9707-E47F-4D0D-92E5-7FAE872C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A4C8EC-718D-420A-B9E8-A4CD392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858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75792-7615-40C9-A1E0-95692715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4C9DA-9E63-45F6-885E-DC16C655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B9DBBB-E9C1-41EC-988B-67011D0C0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53E17A-F207-47C2-8344-E16C319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3476E7-43E5-497E-A67F-5F186123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C290EA-64D8-4E5B-84D8-7627C144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6734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31881-480A-4A53-81C3-0C64DB28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153741-7E19-495A-94DC-FBB4E3C07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5B4E07-97E8-4AE9-A43D-7CCD3FF1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8F6EA8-0487-4EA4-8FB7-794FF7E8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1BB278-3067-47AA-949F-6AAD99E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3738A-4CB9-49AE-9828-4C20968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8901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3DA132-C780-4C1B-95E8-C5FA2BF9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0969DB-C6D5-403D-AEA9-41AB35C4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CF234D-84A2-4674-8277-484E0A8FA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1CD49-CF05-47C2-AB6E-2B55EE77B24A}" type="datetimeFigureOut">
              <a:rPr lang="ca-ES" smtClean="0"/>
              <a:t>18/11/2021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7422E-8947-4E52-90E0-D3D51ED0A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2C1208-2043-4163-BA9C-51585B7C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017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hdphoto" Target="../media/hdphoto1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DE0D23-1471-4D2F-AD42-176A0F11B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042"/>
          <a:stretch/>
        </p:blipFill>
        <p:spPr>
          <a:xfrm>
            <a:off x="0" y="6194593"/>
            <a:ext cx="4446356" cy="6634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0F23D-7DEB-421C-83E3-494597A02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44"/>
          <a:stretch/>
        </p:blipFill>
        <p:spPr>
          <a:xfrm>
            <a:off x="4429557" y="6194593"/>
            <a:ext cx="7762444" cy="6634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4C32F0-86A6-438A-9BB7-198947DF1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58" y="6194592"/>
            <a:ext cx="181997" cy="6634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3F24B56-A100-4282-8CF6-D43EEE575950}"/>
              </a:ext>
            </a:extLst>
          </p:cNvPr>
          <p:cNvSpPr txBox="1"/>
          <p:nvPr/>
        </p:nvSpPr>
        <p:spPr>
          <a:xfrm>
            <a:off x="0" y="146385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endParaRPr lang="ca-ES" sz="9600" b="1" noProof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669FC-963F-4A5C-9510-0D771309EC78}"/>
              </a:ext>
            </a:extLst>
          </p:cNvPr>
          <p:cNvSpPr txBox="1"/>
          <p:nvPr/>
        </p:nvSpPr>
        <p:spPr>
          <a:xfrm>
            <a:off x="-1" y="3644670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Have a customizable clock on your secondary displays</a:t>
            </a:r>
            <a:endParaRPr lang="ca-ES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7E023E3-7304-4D6E-9CA8-DF6C0E7397F9}"/>
              </a:ext>
            </a:extLst>
          </p:cNvPr>
          <p:cNvSpPr/>
          <p:nvPr/>
        </p:nvSpPr>
        <p:spPr>
          <a:xfrm>
            <a:off x="403206" y="403811"/>
            <a:ext cx="373083" cy="3802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ECBF-3DA1-4D79-B17D-BA8530B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5" y="395895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ED557D-00C1-4349-9A06-84B566921AFF}"/>
              </a:ext>
            </a:extLst>
          </p:cNvPr>
          <p:cNvSpPr txBox="1"/>
          <p:nvPr/>
        </p:nvSpPr>
        <p:spPr>
          <a:xfrm>
            <a:off x="739396" y="466693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Source code on GitHub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0510A5-DEAB-4EBF-BE7A-2A3934C5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636" y="403811"/>
            <a:ext cx="1101218" cy="39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5158D3C-0128-4C31-949B-FB1545B1F19C}"/>
              </a:ext>
            </a:extLst>
          </p:cNvPr>
          <p:cNvSpPr txBox="1"/>
          <p:nvPr/>
        </p:nvSpPr>
        <p:spPr>
          <a:xfrm>
            <a:off x="1638300" y="1704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AB8FEED-5A70-47B9-8343-C849F366F82B}"/>
              </a:ext>
            </a:extLst>
          </p:cNvPr>
          <p:cNvSpPr txBox="1"/>
          <p:nvPr/>
        </p:nvSpPr>
        <p:spPr>
          <a:xfrm>
            <a:off x="388141" y="547522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A7AFF05-0036-43D6-A47F-8345C3567AB9}"/>
              </a:ext>
            </a:extLst>
          </p:cNvPr>
          <p:cNvSpPr txBox="1"/>
          <p:nvPr/>
        </p:nvSpPr>
        <p:spPr>
          <a:xfrm>
            <a:off x="8535920" y="5484996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SomePythonThings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23028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Supports all alignments: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5DEC8F-5B39-40F8-AFCD-F9EAA3516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9" t="7976" r="9776" b="9278"/>
          <a:stretch/>
        </p:blipFill>
        <p:spPr>
          <a:xfrm>
            <a:off x="7027333" y="2088941"/>
            <a:ext cx="3953838" cy="13096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E7237C-7491-41F2-BF78-3D5B3BAC5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98" t="2047" r="27506" b="388"/>
          <a:stretch/>
        </p:blipFill>
        <p:spPr>
          <a:xfrm>
            <a:off x="5251804" y="3763613"/>
            <a:ext cx="2583563" cy="17129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312C47C-1F98-47A2-B9E2-0ADD2BA242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1" t="14996" r="5294" b="17388"/>
          <a:stretch/>
        </p:blipFill>
        <p:spPr>
          <a:xfrm>
            <a:off x="1207117" y="2098021"/>
            <a:ext cx="5413816" cy="13005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DF44AD-19AD-4A7B-8C9D-0770C32802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20" r="24832"/>
          <a:stretch/>
        </p:blipFill>
        <p:spPr>
          <a:xfrm>
            <a:off x="5250181" y="3843529"/>
            <a:ext cx="2557934" cy="158613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D38585-8243-4B92-93ED-5CA5DD8446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91" r="25632"/>
          <a:stretch/>
        </p:blipFill>
        <p:spPr>
          <a:xfrm>
            <a:off x="8301880" y="3774633"/>
            <a:ext cx="2679292" cy="172392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D63C57-99D3-43E5-B433-80F16F62A0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628" r="16631"/>
          <a:stretch/>
        </p:blipFill>
        <p:spPr>
          <a:xfrm>
            <a:off x="1207118" y="3774633"/>
            <a:ext cx="3576550" cy="172392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489E948-9D44-4CD7-AFA5-F38195B4AFD0}"/>
              </a:ext>
            </a:extLst>
          </p:cNvPr>
          <p:cNvSpPr txBox="1"/>
          <p:nvPr/>
        </p:nvSpPr>
        <p:spPr>
          <a:xfrm>
            <a:off x="1207118" y="1565108"/>
            <a:ext cx="977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supports any screen arrangement: Vertical, Horizontal, Diagonal, Custom...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BD0606-64CC-4958-9988-42F63B0774D0}"/>
              </a:ext>
            </a:extLst>
          </p:cNvPr>
          <p:cNvSpPr txBox="1"/>
          <p:nvPr/>
        </p:nvSpPr>
        <p:spPr>
          <a:xfrm>
            <a:off x="1207118" y="5613261"/>
            <a:ext cx="977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2, 3, 4 displays... People with 10 displays have reported ElevenClock to work on all of them</a:t>
            </a:r>
          </a:p>
        </p:txBody>
      </p:sp>
    </p:spTree>
    <p:extLst>
      <p:ext uri="{BB962C8B-B14F-4D97-AF65-F5344CB8AC3E}">
        <p14:creationId xmlns:p14="http://schemas.microsoft.com/office/powerpoint/2010/main" val="81563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Do you have a laptop?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1371599" y="4949490"/>
            <a:ext cx="1020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hidden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default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		       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show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only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when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connecting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a monitor	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E031A-44FC-4736-91F1-56C22B3BCD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99" y="2321306"/>
            <a:ext cx="3681759" cy="2459356"/>
          </a:xfrm>
          <a:prstGeom prst="rect">
            <a:avLst/>
          </a:prstGeom>
        </p:spPr>
      </p:pic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0CCE09-87CA-46CA-BD7B-1303BAE254A0}"/>
              </a:ext>
            </a:extLst>
          </p:cNvPr>
          <p:cNvSpPr/>
          <p:nvPr/>
        </p:nvSpPr>
        <p:spPr>
          <a:xfrm>
            <a:off x="7572375" y="3694814"/>
            <a:ext cx="400959" cy="522993"/>
          </a:xfrm>
          <a:custGeom>
            <a:avLst/>
            <a:gdLst>
              <a:gd name="connsiteX0" fmla="*/ 0 w 400959"/>
              <a:gd name="connsiteY0" fmla="*/ 518411 h 522993"/>
              <a:gd name="connsiteX1" fmla="*/ 168275 w 400959"/>
              <a:gd name="connsiteY1" fmla="*/ 518411 h 522993"/>
              <a:gd name="connsiteX2" fmla="*/ 209550 w 400959"/>
              <a:gd name="connsiteY2" fmla="*/ 470786 h 522993"/>
              <a:gd name="connsiteX3" fmla="*/ 212725 w 400959"/>
              <a:gd name="connsiteY3" fmla="*/ 426336 h 522993"/>
              <a:gd name="connsiteX4" fmla="*/ 257175 w 400959"/>
              <a:gd name="connsiteY4" fmla="*/ 64386 h 522993"/>
              <a:gd name="connsiteX5" fmla="*/ 387350 w 400959"/>
              <a:gd name="connsiteY5" fmla="*/ 4061 h 522993"/>
              <a:gd name="connsiteX6" fmla="*/ 390525 w 400959"/>
              <a:gd name="connsiteY6" fmla="*/ 10411 h 5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959" h="522993">
                <a:moveTo>
                  <a:pt x="0" y="518411"/>
                </a:moveTo>
                <a:cubicBezTo>
                  <a:pt x="66675" y="522379"/>
                  <a:pt x="133350" y="526348"/>
                  <a:pt x="168275" y="518411"/>
                </a:cubicBezTo>
                <a:cubicBezTo>
                  <a:pt x="203200" y="510474"/>
                  <a:pt x="202142" y="486132"/>
                  <a:pt x="209550" y="470786"/>
                </a:cubicBezTo>
                <a:cubicBezTo>
                  <a:pt x="216958" y="455440"/>
                  <a:pt x="204788" y="494069"/>
                  <a:pt x="212725" y="426336"/>
                </a:cubicBezTo>
                <a:cubicBezTo>
                  <a:pt x="220662" y="358603"/>
                  <a:pt x="228071" y="134765"/>
                  <a:pt x="257175" y="64386"/>
                </a:cubicBezTo>
                <a:cubicBezTo>
                  <a:pt x="286279" y="-5993"/>
                  <a:pt x="365125" y="13057"/>
                  <a:pt x="387350" y="4061"/>
                </a:cubicBezTo>
                <a:cubicBezTo>
                  <a:pt x="409575" y="-4935"/>
                  <a:pt x="400050" y="2738"/>
                  <a:pt x="390525" y="1041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1027B7-D0FC-44C7-BE04-88E4A744F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34" y="3013758"/>
            <a:ext cx="2379135" cy="15892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3C6F66-E807-4EA9-8F9F-1DD88F033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86" b="89941" l="9980" r="89921">
                        <a14:foregroundMark x1="17095" y1="14349" x2="67292" y2="4586"/>
                        <a14:foregroundMark x1="67292" y1="4586" x2="82115" y2="11538"/>
                        <a14:foregroundMark x1="14427" y1="61686" x2="14822" y2="36391"/>
                        <a14:foregroundMark x1="14229" y1="49260" x2="15020" y2="34763"/>
                        <a14:foregroundMark x1="14032" y1="35947" x2="14328" y2="41716"/>
                        <a14:foregroundMark x1="14229" y1="42751" x2="14130" y2="40237"/>
                        <a14:foregroundMark x1="14229" y1="42456" x2="14229" y2="44675"/>
                        <a14:backgroundMark x1="13903" y1="42456" x2="13938" y2="41761"/>
                        <a14:backgroundMark x1="13636" y1="47781" x2="13792" y2="44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67" y="2244276"/>
            <a:ext cx="4549892" cy="30392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B89D3E0-0D57-48F8-8B13-E80051BE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027" y="3100370"/>
            <a:ext cx="57163" cy="245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862CD64-619F-4791-87A2-4D10B5825B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2827" y="3484475"/>
            <a:ext cx="45719" cy="3238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9FBA8A4B-2B1C-48CE-8B4B-660DA5EBF2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8606" y="3298031"/>
            <a:ext cx="83826" cy="3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49853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Format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10800"/>
              </p:ext>
            </p:extLst>
          </p:nvPr>
        </p:nvGraphicFramePr>
        <p:xfrm>
          <a:off x="1151466" y="2142065"/>
          <a:ext cx="9889068" cy="3691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Weekday: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 number: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Your custom choice: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07482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48F7505-70F7-47C6-A217-B90FB86F0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D1D8C7-F83C-41DF-9952-282F22C7E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424000"/>
            <a:ext cx="2082799" cy="8002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DAD4EB-C772-45A7-9560-57D8CDCAEA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3750733" y="4659813"/>
            <a:ext cx="2082799" cy="8002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5663757-567F-4E21-B1C4-3AE1711233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533"/>
          <a:stretch/>
        </p:blipFill>
        <p:spPr>
          <a:xfrm>
            <a:off x="8618238" y="4651832"/>
            <a:ext cx="208279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Font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14328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Alternative font: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Hand-drawn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Impacting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For the MS-DOS fans: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5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Automatically hide (Or not):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6CD510-C4D3-4443-9528-2D3010947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74" y="1954342"/>
            <a:ext cx="5324706" cy="29951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5911A1-8BAB-4053-BB79-EA135EC9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086" y="1926427"/>
            <a:ext cx="5324706" cy="299514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49494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set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with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fullscreen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Windows	       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set to show over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them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6776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Move the clock to the left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3872624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moved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left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easily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8C2C2C-F9A9-450D-9539-4A24BACB3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8705"/>
            <a:ext cx="12192000" cy="533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2FF0E0-694A-4F83-BEA6-489F02CD2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11178"/>
            <a:ext cx="12192000" cy="533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9CD8F94-2ADC-4B74-8B5F-5778DE3DE4A2}"/>
              </a:ext>
            </a:extLst>
          </p:cNvPr>
          <p:cNvSpPr txBox="1"/>
          <p:nvPr/>
        </p:nvSpPr>
        <p:spPr>
          <a:xfrm>
            <a:off x="449974" y="1936312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displays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right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corner of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default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7B4206-8290-453E-8CF8-C93BFBEA051F}"/>
              </a:ext>
            </a:extLst>
          </p:cNvPr>
          <p:cNvSpPr txBox="1"/>
          <p:nvPr/>
        </p:nvSpPr>
        <p:spPr>
          <a:xfrm>
            <a:off x="449974" y="57098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if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taskbar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is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top,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shown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top,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set to show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bottom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13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210</Words>
  <Application>Microsoft Office PowerPoint</Application>
  <PresentationFormat>Panorámica</PresentationFormat>
  <Paragraphs>28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UI Variable Display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Martí Climent</dc:creator>
  <cp:lastModifiedBy>Martí Climent</cp:lastModifiedBy>
  <cp:revision>17</cp:revision>
  <dcterms:created xsi:type="dcterms:W3CDTF">2021-11-18T14:47:42Z</dcterms:created>
  <dcterms:modified xsi:type="dcterms:W3CDTF">2021-11-18T18:40:29Z</dcterms:modified>
</cp:coreProperties>
</file>